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1625224501318631E-2"/>
          <c:y val="0.41320172476946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22880560832712"/>
          <c:y val="0.25184215195206311"/>
          <c:w val="0.83477119802834621"/>
          <c:h val="0.622084385760932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АЗС в СО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Лукойл</c:v>
                </c:pt>
                <c:pt idx="1">
                  <c:v>Газпром</c:v>
                </c:pt>
                <c:pt idx="2">
                  <c:v>Башнефть</c:v>
                </c:pt>
                <c:pt idx="3">
                  <c:v>Независимые (несетевые) АЗС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</c:v>
                </c:pt>
                <c:pt idx="1">
                  <c:v>137</c:v>
                </c:pt>
                <c:pt idx="2">
                  <c:v>38</c:v>
                </c:pt>
                <c:pt idx="3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0691597669744686"/>
          <c:y val="0.26214574291021819"/>
          <c:w val="0.1740534791770606"/>
          <c:h val="0.56748168701624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0.30178</cdr:x>
      <cdr:y>0.30613</cdr:y>
    </cdr:from>
    <cdr:to>
      <cdr:x>0.30178</cdr:x>
      <cdr:y>0.77323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839814" y="560797"/>
          <a:ext cx="0" cy="855677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4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2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7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1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3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2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1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9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4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7078-03F5-45AE-9F99-FD31E1B9D2C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FBDE-B096-41D3-9A9C-57213EFD0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3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1492" y="1210961"/>
            <a:ext cx="6228324" cy="2196381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Оборот нефтепродуктов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1492" y="3611662"/>
            <a:ext cx="6228324" cy="183354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Совершенствование механизма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контроля на региональном уровне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12" y="1"/>
            <a:ext cx="8825219" cy="1359016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Товаропроводящая цепочка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нефтепродуктов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10" y="1639330"/>
            <a:ext cx="7920894" cy="44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12" y="1"/>
            <a:ext cx="8825219" cy="1359016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Обеспечение единства измерений при обороте нефтепродуктов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52" y="1705232"/>
            <a:ext cx="9155745" cy="46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12" y="1"/>
            <a:ext cx="8825219" cy="135901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Деятельность ФБУ «УРАЛТЕСТ» в сфере оборота нефтепродуктов за 2015,2016,половина 2017 </a:t>
            </a:r>
            <a:r>
              <a:rPr lang="ru-RU" sz="3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г.г</a:t>
            </a:r>
            <a:r>
              <a:rPr lang="ru-RU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96408978"/>
              </p:ext>
            </p:extLst>
          </p:nvPr>
        </p:nvGraphicFramePr>
        <p:xfrm>
          <a:off x="287569" y="4942381"/>
          <a:ext cx="12723756" cy="183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87" y="1359017"/>
            <a:ext cx="8826044" cy="405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12" y="1"/>
            <a:ext cx="8825219" cy="13590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 деятельности ФБУ «УРАЛТЕСТ». Сферы компетенций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Объект 2"/>
          <p:cNvSpPr>
            <a:spLocks noGrp="1"/>
          </p:cNvSpPr>
          <p:nvPr>
            <p:ph sz="half" idx="1"/>
          </p:nvPr>
        </p:nvSpPr>
        <p:spPr>
          <a:xfrm>
            <a:off x="142613" y="1507524"/>
            <a:ext cx="2814772" cy="4661201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Компетенции в сфере обеспечения единства измерений</a:t>
            </a:r>
          </a:p>
          <a:p>
            <a:r>
              <a:rPr lang="ru-RU" sz="1600" dirty="0" smtClean="0"/>
              <a:t>Аттестат аккредитации </a:t>
            </a:r>
            <a:r>
              <a:rPr lang="en-US" sz="1600" dirty="0" smtClean="0"/>
              <a:t>RA.RU.311249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en-US" sz="1600" dirty="0" smtClean="0"/>
              <a:t>12.08.2015 </a:t>
            </a:r>
            <a:r>
              <a:rPr lang="ru-RU" sz="1600" dirty="0" smtClean="0"/>
              <a:t>г.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2867748" y="1437502"/>
            <a:ext cx="2901307" cy="4661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Компетенции в сфере проведения испытаний</a:t>
            </a:r>
          </a:p>
          <a:p>
            <a:r>
              <a:rPr lang="ru-RU" sz="1600" dirty="0" smtClean="0"/>
              <a:t>Аттестат аккредитации испытательной лаборатории </a:t>
            </a:r>
            <a:r>
              <a:rPr lang="en-US" sz="1600" dirty="0" smtClean="0"/>
              <a:t>RA.RU.21</a:t>
            </a:r>
            <a:r>
              <a:rPr lang="ru-RU" sz="1600" dirty="0" smtClean="0"/>
              <a:t>АВ32</a:t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en-US" sz="1600" dirty="0" smtClean="0"/>
              <a:t>09.09.2017</a:t>
            </a:r>
            <a:r>
              <a:rPr lang="ru-RU" sz="1600" dirty="0" smtClean="0"/>
              <a:t> г.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5769056" y="1437501"/>
            <a:ext cx="3198776" cy="4661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Компетенции в сфере сертификации и декларирования</a:t>
            </a:r>
          </a:p>
          <a:p>
            <a:r>
              <a:rPr lang="ru-RU" sz="1600" dirty="0" smtClean="0"/>
              <a:t>Аттестат аккредитации органа по сертификации продукции и услуг </a:t>
            </a:r>
            <a:r>
              <a:rPr lang="en-US" sz="1600" dirty="0" smtClean="0"/>
              <a:t>RA.RU.11</a:t>
            </a:r>
            <a:r>
              <a:rPr lang="ru-RU" sz="1600" dirty="0" smtClean="0"/>
              <a:t>УТ03</a:t>
            </a:r>
            <a:br>
              <a:rPr lang="ru-RU" sz="1600" dirty="0" smtClean="0"/>
            </a:br>
            <a:r>
              <a:rPr lang="ru-RU" sz="1600" dirty="0" smtClean="0"/>
              <a:t>от 17.01.2017 г.</a:t>
            </a:r>
          </a:p>
          <a:p>
            <a:r>
              <a:rPr lang="ru-RU" sz="1600" dirty="0"/>
              <a:t>Аттестат аккредитации органа по </a:t>
            </a:r>
            <a:r>
              <a:rPr lang="ru-RU" sz="1600" dirty="0" smtClean="0"/>
              <a:t>сертификации систем менеджмента </a:t>
            </a:r>
            <a:r>
              <a:rPr lang="en-US" sz="1600" dirty="0" smtClean="0"/>
              <a:t>RA.RU.13</a:t>
            </a:r>
            <a:r>
              <a:rPr lang="ru-RU" sz="1600" dirty="0" smtClean="0"/>
              <a:t>УР04</a:t>
            </a:r>
            <a:br>
              <a:rPr lang="ru-RU" sz="1600" dirty="0" smtClean="0"/>
            </a:br>
            <a:r>
              <a:rPr lang="ru-RU" sz="1600" dirty="0" smtClean="0"/>
              <a:t>от 18.01.2017 г.</a:t>
            </a:r>
          </a:p>
          <a:p>
            <a:r>
              <a:rPr lang="ru-RU" sz="1600" dirty="0" smtClean="0"/>
              <a:t>Система </a:t>
            </a:r>
            <a:r>
              <a:rPr lang="ru-RU" sz="1600" dirty="0"/>
              <a:t>добровольной сертификации услуг автозаправочных станций и </a:t>
            </a:r>
            <a:r>
              <a:rPr lang="ru-RU" sz="1600" dirty="0" smtClean="0"/>
              <a:t>комплексов </a:t>
            </a:r>
            <a:r>
              <a:rPr lang="ru-RU" sz="1600" dirty="0"/>
              <a:t>«УРАЛСЕРТ-АЗС» </a:t>
            </a:r>
            <a:r>
              <a:rPr lang="ru-RU" sz="1600" dirty="0" smtClean="0"/>
              <a:t>рег. </a:t>
            </a:r>
            <a:r>
              <a:rPr lang="ru-RU" sz="1600" dirty="0"/>
              <a:t>№ РОСС </a:t>
            </a:r>
            <a:r>
              <a:rPr lang="en-US" sz="1600" dirty="0"/>
              <a:t>RU.</a:t>
            </a:r>
            <a:r>
              <a:rPr lang="ru-RU" sz="1600" dirty="0"/>
              <a:t>А1466.04ЗУ01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" y="3054979"/>
            <a:ext cx="2856451" cy="202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79" y="3063357"/>
            <a:ext cx="2844443" cy="20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73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Оборот нефтепродуктов</vt:lpstr>
      <vt:lpstr>Товаропроводящая цепочка нефтепродуктов</vt:lpstr>
      <vt:lpstr>Обеспечение единства измерений при обороте нефтепродуктов</vt:lpstr>
      <vt:lpstr>Деятельность ФБУ «УРАЛТЕСТ» в сфере оборота нефтепродуктов за 2015,2016,половина 2017 г.г.</vt:lpstr>
      <vt:lpstr>О деятельности ФБУ «УРАЛТЕСТ». Сферы компетенций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В. Сайкин</dc:creator>
  <cp:lastModifiedBy>Михаил В. Сайкин</cp:lastModifiedBy>
  <cp:revision>38</cp:revision>
  <cp:lastPrinted>2017-09-26T03:42:29Z</cp:lastPrinted>
  <dcterms:created xsi:type="dcterms:W3CDTF">2017-09-07T12:05:35Z</dcterms:created>
  <dcterms:modified xsi:type="dcterms:W3CDTF">2017-09-26T04:41:06Z</dcterms:modified>
</cp:coreProperties>
</file>